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Computer and System Sciences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ISO/IEC JTC 1 (Information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Parallel and Distributed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Rapid innovation in processors, increasing remote work and AI adoption, and shifting consumer preferences drive competitive differentiation among OEMs, chipmakers, channel partners, and cloud providers. Supply-chain resilience, component sourcing, sustainability initiatives, and modular designs shape product roadmaps, while edge computing, managed services, and subscription models forecast sustained, diversified market expansion.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Robust broadband networks reliable power data center expansion and logistics enable widespread computer adoption. Scalable cloud platforms standardized interoperability public and private partnerships and skilled installation and maintenance services reduce deployment barriers. Consistent regulatory frameworks cybersecurity standards and local recycling facilities support lasting sustainable market growth and customer confidence.
Affordability: Competitive pricing, leasing options and microfinance broaden consumer access to computers across demographics. Volume manufacturing, import tariff rationalization and used device refurbishing lower entry costs. Educational subsidies, bulk procurement by institutions and targeted subsidies for underserved communities stimulate demand, cultivate digital skills and drive inclusive market expansion sustained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Integration of artificial intelligence and machine learning into software ecosystems is reshaping computer hardware design and buying decisions. Leading chipmakers embed specialized accelerators to optimize inference and training workloads, while manufacturers tune thermal and power delivery for sustained performance. For example, GPU vendors and laptop makers advertise AI acceleration and on-device neural processing to enable features like intelligent photo editing and voice recognition. Enterprises and developers prioritize systems that accelerate AI pipelines, influencing product roadmaps and supply decisions industry.
Software vendors embed AI into operating systems, shifting value toward integrated platforms and user experiences across devices. Desktop environments expose APIs so developers can leverage on-device inference, while OS providers promote assistant features that boost productivity and accessibility. Examples include assistants that summarize content, suggest edits, and manage workflows, and office suites that use machine learning for grammar, translation, and data insights. Consequently, buyers favor systems with optimized drivers and certified hardware to ensure dependable and consistent AI feature delivery.
Enterprises and cloud providers prioritize computers that accelerate AI workloads, shifting procurement toward architectures optimized for parallel processing, fast interconnects. Hyperscalers deploy specialized accelerators in data centers, offering managed AI services to lower barriers for customers, while corporate IT teams select validated servers and workstations for model development, inference. Vendors highlight certifications and partner ecosystems to assure performance and compatibility. Consequently, supply chains adapt, OEM roadmaps change, and sales strategies emphasize bundled solutions for AI development, testing, and production deployment.
On the consumer side, demand for AI-enabled experiences influences laptop and desktop configurations, driving inclusion of neural engines and optimized GPUs in thin and portable designs. Manufacturers balance performance with battery life and cooling, marketing features like real-time video enhancement, noise reduction in conferencing, and local privacy-preserving inference. Notable consumer platforms showcase on-device AI for photo enhancement and voice assistants, prompting retailers and OEMs to emphasize validated configurations that support these capabilities and ensure consistent user experiences across hardware tiers.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ML Integration Driving Modern Computer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Consumers and institutional buyers increasingly prioritize modular, repairable, and upgradable computer designs, reshaping purchasing decisions and product roadmaps. Advocacy groups and independent repair communities highlight longevity as a core value, and manufacturers face reputational incentives to respond. Real-world examples include repair-focused products like the Framework Laptop and public campaigns by iFixit. Major vendors have introduced limited self-service programs and more accessible spare parts, reflecting a shift toward lifecycle stewardship and reduced disposal of electronic hardware and greater aftermarket accessory ecosystems.
Procurement teams and sustainability officers increasingly demand modular computing to extend asset lifecycles and streamline maintenance, influencing vendor roadmaps for enterprise fleets. Educational institutions and public agencies favor machines that can be upgraded rather than replaced to meet environmental commitments. Vendors respond with tool-less chassis, standardized drive bays, and swappable components in workstations and small form-factor systems, preserving compatibility across generations and simplifying depot repair. This trend reduces logistical complexity for IT teams and supports corporate circularity objectives and compliance.
A thriving aftermarket ecosystem supports modular computers through spare parts retailers, independent technicians, and certified refurbishment channels, strengthening resale value and consumer confidence. Independent repair shops rely on available modules and documentation to service diverse models, while online platforms list refurbished units with clear provenance. Manufacturer-certified refurbishment programs and specialized marketplaces further normalize reuse and reduce barriers to ownership transfer. Examples include third-party parts suppliers, community repair guides, and vendor outlets that resell factory-refurbished units with renewed warranties and guarantees.
Standardized interfaces and component form factors enable practical modularity across laptops, desktops, and small form-factor systems. Industry standards such as M.2 storage, PCIe expansion, USB-C power and Thunderbolt connectivity let users swap SSDs, add cards, or attach docks. Real-world examples include M.2 SSD upgrades, Thunderbolt docking ecosystems, and modular expansion cards from repair-focused vendors. By embracing common ports and replaceable modules, manufacturers support longer device relevance, easier repairs, and broader accessory markets that discourage premature disposal thereby extending usable lifespans.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Modular, Repairable, Upgradable Designs Reshaping Computer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supply chain fragility and concentrated component production create constraints for the computers market. Semiconductor fabrication is heavily concentrated in a few foundries such as TSMC and Samsung, while assembly often occurs through contract manufacturers like Foxconn. Disruptions from pandemics, port congestion at major gateways, or geopolitical friction can sharply reduce availability of processors, memory, and power components. The resulting scarcity forces OEMs to delay launches, redesign products, or prioritize high margin models and increase costs across the supply chain.
High profile incidents illustrate the vulnerability of computer supply networks. The Suez Canal blockage and chronic congestion at the Los Angeles and Long Beach ports interrupted shipments of components and finished systems. Export controls affecting certain firms disrupted sourcing strategies and compelled businesses to reroute procurement. Drought and energy constraints in chipmaking regions led fabs to ration water or adjust schedules. Manufacturers such as major laptop and server vendors have publicly acknowledged delays, reshaped supplier lists, and increased buffer inventories.
To mitigate these restraints, industry participants pursue diversification and strategic investments, but these responses introduce tradeoffs. Firms seek dual sourcing, redesign systems to accept alternate components, and secure long term agreements with foundries and logistics providers. Large companies invest in local manufacturing or capacity expansion, compelling smaller vendors to compete for scarce allocations. Efforts such as building regional fabs and expanding assembly footprints improve resilience over time yet increase capital intensity and may slow product cycles, affecting innovation and competitiveness.
The persistent constraint shapes purchasing behavior and strategic planning across buyers and suppliers. Enterprises and public institutions delay refresh programs and prioritize critical deployments, while retailers manage backorders and allocation models. Cloud providers and hyperscalers negotiate priority capacity with suppliers to secure server CPUs and memory for infrastructure projects. Secondary markets and refurbished systems gain prominence as organizations seek alternatives. Regulators monitor trade measures and export restrictions, adding compliance complexity that further constrains sourcing flexibility for multinational technology purchasers today.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Supply Chain Disruptions and Component Shortages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8404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personal computers under the Mac brand, integrating custom silicon, macOS, and services. In the market of computers, it focuses on performance per watt, vertical integration, and cross-device interoperability with iPhone and iPad. Sales flow through online and retail stores, education and enterprise channels, and authorized resellers. The roadmap emphasizes AI-accelerated capabilities branded Apple Intelligence in macOS, developer tooling, and pro workflows. Supply chain strategies diversify manufacturing locations and component partners while maintaining tight quality controls. The company invests in graphics, neural processing, and energy efficiency to differentiate notebooks and desktops. Regional marketing and channel programs support consistent availability across major markets.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 professional-grade laptop line featuring Apple silicon chips for high CPU/GPU performance and power efficiency. It runs macOS with optimizations for creative and engineering workflows, supports high-resolution displays, long battery life, and a robust port selection. Integration with iCloud and iPhone streamlines handoff, file sync, and security.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